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256" r:id="rId4"/>
    <p:sldId id="257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 showGuides="1"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D7A9-0321-4A95-ACC3-45459B6123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A6C-B865-46B0-8FF2-23DEC4C72E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lnSpc>
                <a:spcPct val="110000"/>
              </a:lnSpc>
              <a:defRPr sz="6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lnSpc>
                <a:spcPct val="110000"/>
              </a:lnSpc>
              <a:buNone/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"/>
            <a:ext cx="9144000" cy="9064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82551"/>
            <a:ext cx="7886700" cy="77819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019" y="6403976"/>
            <a:ext cx="2057400" cy="365125"/>
          </a:xfrm>
        </p:spPr>
        <p:txBody>
          <a:bodyPr/>
          <a:lstStyle>
            <a:lvl1pPr>
              <a:defRPr sz="1400" b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srgbClr val="E7E6E6">
                    <a:lumMod val="25000"/>
                  </a:srgbClr>
                </a:solidFill>
              </a:rPr>
            </a:fld>
            <a:endParaRPr lang="zh-CN" alt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883603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32812" y="543841"/>
            <a:ext cx="2856700" cy="825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7A37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468086" cy="1190171"/>
          </a:xfrm>
          <a:prstGeom prst="rect">
            <a:avLst/>
          </a:prstGeom>
          <a:solidFill>
            <a:srgbClr val="053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68086" y="543840"/>
            <a:ext cx="268605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692" y="621031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说明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：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请各位同学注意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215" y="1600200"/>
            <a:ext cx="8531225" cy="4526280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、陈述时间不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5</a:t>
            </a:r>
            <a:r>
              <a:rPr lang="zh-CN" altLang="en-US" dirty="0" smtClean="0"/>
              <a:t>分钟</a:t>
            </a:r>
            <a:r>
              <a:rPr lang="zh-CN" altLang="en-US" dirty="0"/>
              <a:t>，严格控制，到时即停。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PPT</a:t>
            </a:r>
            <a:r>
              <a:rPr lang="zh-CN" altLang="en-US" dirty="0"/>
              <a:t>页数不得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7</a:t>
            </a:r>
            <a:r>
              <a:rPr lang="zh-CN" altLang="en-US" dirty="0" smtClean="0"/>
              <a:t>页，每页内容在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信息表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中都有对应</a:t>
            </a:r>
            <a:r>
              <a:rPr lang="zh-CN" altLang="en-US" dirty="0"/>
              <a:t>。无相关页内容的可以不</a:t>
            </a:r>
            <a:r>
              <a:rPr lang="zh-CN" altLang="en-US" dirty="0" smtClean="0"/>
              <a:t>填。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PPT</a:t>
            </a:r>
            <a:r>
              <a:rPr lang="zh-CN" altLang="en-US" dirty="0"/>
              <a:t>须如实展示个人情况</a:t>
            </a:r>
            <a:r>
              <a:rPr lang="zh-CN" altLang="en-US" dirty="0" smtClean="0"/>
              <a:t>。</a:t>
            </a:r>
            <a:endParaRPr lang="zh-CN" altLang="en-US" dirty="0" smtClean="0"/>
          </a:p>
          <a:p>
            <a:pPr marL="0" indent="0"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r>
              <a:rPr lang="en-US" altLang="zh-CN" dirty="0" smtClean="0">
                <a:sym typeface="+mn-ea"/>
              </a:rPr>
              <a:t>PPT</a:t>
            </a:r>
            <a:r>
              <a:rPr lang="zh-CN" altLang="en-US" dirty="0" smtClean="0">
                <a:sym typeface="+mn-ea"/>
              </a:rPr>
              <a:t>内容请用</a:t>
            </a:r>
            <a:r>
              <a:rPr lang="zh-CN" altLang="en-US" b="1" dirty="0" smtClean="0">
                <a:solidFill>
                  <a:srgbClr val="FF0000"/>
                </a:solidFill>
                <a:sym typeface="+mn-ea"/>
              </a:rPr>
              <a:t>英文</a:t>
            </a:r>
            <a:r>
              <a:rPr lang="zh-CN" altLang="en-US" dirty="0" smtClean="0">
                <a:sym typeface="+mn-ea"/>
              </a:rPr>
              <a:t>展示（模板上的中文请翻译成英文）。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</a:rPr>
              <a:t>此</a:t>
            </a:r>
            <a:r>
              <a:rPr lang="zh-CN" altLang="en-US" dirty="0" smtClean="0">
                <a:solidFill>
                  <a:srgbClr val="FF0000"/>
                </a:solidFill>
              </a:rPr>
              <a:t>页请删除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2598601" y="4540657"/>
            <a:ext cx="5732851" cy="1655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    名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名称：</a:t>
            </a:r>
            <a:endParaRPr lang="zh-CN" altLang="en-US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2" y="-44825"/>
            <a:ext cx="9164171" cy="290576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毕业院校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毕业专业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个人基本情况</a:t>
            </a:r>
            <a:r>
              <a:rPr lang="zh-CN" altLang="en-US" sz="2665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2665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8130" y="82550"/>
            <a:ext cx="8561070" cy="77851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科研成果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情况</a:t>
            </a:r>
            <a:endParaRPr lang="zh-CN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所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获校级以上荣誉称号</a:t>
            </a:r>
            <a:endParaRPr lang="zh-CN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67544" y="13414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参加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实践活动情况</a:t>
            </a:r>
            <a:endParaRPr lang="zh-CN" alt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95087" y="11890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11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311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311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zh-CN" altLang="zh-CN" sz="311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拟攻读研究方向的认识及攻读计划</a:t>
            </a:r>
            <a:endParaRPr lang="zh-CN" altLang="en-US" sz="3110" dirty="0"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、请在此填写实际希望攻读的研究方向。</a:t>
            </a:r>
            <a:endParaRPr lang="zh-CN" altLang="en-US" dirty="0" smtClean="0"/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、不得出现和提及推荐导师信息。</a:t>
            </a:r>
            <a:endParaRPr lang="zh-CN" altLang="en-US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姓名</a:t>
            </a:r>
            <a:r>
              <a:rPr lang="en-US" altLang="zh-CN" sz="2800" dirty="0" smtClean="0">
                <a:solidFill>
                  <a:srgbClr val="FFCC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个人兴趣爱好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wipe/>
  </p:transition>
</p:sld>
</file>

<file path=ppt/tags/tag1.xml><?xml version="1.0" encoding="utf-8"?>
<p:tagLst xmlns:p="http://schemas.openxmlformats.org/presentationml/2006/main">
  <p:tag name="COMMONDATA" val="eyJoZGlkIjoiNGFiZjllY2FlOTk2ZjExYTE3ZDYwM2YyNmJlNmEyNz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WPS 演示</Application>
  <PresentationFormat>全屏显示(4:3)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Calibri Light</vt:lpstr>
      <vt:lpstr>Office 主题</vt:lpstr>
      <vt:lpstr>Office Theme</vt:lpstr>
      <vt:lpstr>说明：请各位同学注意</vt:lpstr>
      <vt:lpstr>PowerPoint 演示文稿</vt:lpstr>
      <vt:lpstr>姓名    毕业院校    毕业专业    个人基本情况 </vt:lpstr>
      <vt:lpstr>姓名    科研成果情况</vt:lpstr>
      <vt:lpstr>姓名    所获校级以上荣誉称号</vt:lpstr>
      <vt:lpstr>姓名    参加实践活动情况</vt:lpstr>
      <vt:lpstr>姓名    对拟攻读研究方向的认识及攻读计划</vt:lpstr>
      <vt:lpstr>姓名    个人兴趣爱好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说明：请各位同学注意</dc:title>
  <dc:creator>邢婉秋</dc:creator>
  <cp:lastModifiedBy>蔡志玲</cp:lastModifiedBy>
  <cp:revision>13</cp:revision>
  <dcterms:created xsi:type="dcterms:W3CDTF">2021-07-22T02:28:00Z</dcterms:created>
  <dcterms:modified xsi:type="dcterms:W3CDTF">2023-09-16T08:25:56Z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D0BE1256A37D49BAB060AEF5C589F092</vt:lpwstr>
  </property>
  <property fmtid="{D5CDD505-2E9C-101B-9397-08002B2CF9AE}" pid="3" name="KSOProductBuildVer">
    <vt:lpwstr>2052-12.1.0.15374</vt:lpwstr>
  </property>
</Properties>
</file>